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72" y="-78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94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23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71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19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3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9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68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25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8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9" y="204335"/>
            <a:ext cx="1560356" cy="6234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89" y="304998"/>
            <a:ext cx="1440000" cy="422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" y="9466686"/>
            <a:ext cx="6583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DIDACTIC SAS - ZA A29 Les Bleuets, 1800 Route des Bleuets, 76430 Etainhus, France - RCS 370 500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</a:p>
          <a:p>
            <a:pPr algn="ctr"/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Medical device class I – CE, read the information on the box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carefully.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V1-01-2020</a:t>
            </a:r>
            <a:endParaRPr lang="fr-FR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3402" y="1105520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PROTOCOL - BEDPAN LINER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0" t="6438" r="12928" b="7350"/>
          <a:stretch/>
        </p:blipFill>
        <p:spPr>
          <a:xfrm>
            <a:off x="187439" y="1870667"/>
            <a:ext cx="1955801" cy="3056467"/>
          </a:xfrm>
          <a:prstGeom prst="rect">
            <a:avLst/>
          </a:prstGeom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272881"/>
              </p:ext>
            </p:extLst>
          </p:nvPr>
        </p:nvGraphicFramePr>
        <p:xfrm>
          <a:off x="2143240" y="1669160"/>
          <a:ext cx="4359649" cy="34594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09560">
                  <a:extLst>
                    <a:ext uri="{9D8B030D-6E8A-4147-A177-3AD203B41FA5}">
                      <a16:colId xmlns:a16="http://schemas.microsoft.com/office/drawing/2014/main" val="1191577163"/>
                    </a:ext>
                  </a:extLst>
                </a:gridCol>
                <a:gridCol w="3150089">
                  <a:extLst>
                    <a:ext uri="{9D8B030D-6E8A-4147-A177-3AD203B41FA5}">
                      <a16:colId xmlns:a16="http://schemas.microsoft.com/office/drawing/2014/main" val="157769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Hygienic, single use liner with easy-to-pull ties enclosing a super</a:t>
                      </a:r>
                      <a:r>
                        <a:rPr lang="en-US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absorbent pad for stools, urine and biological fluids. </a:t>
                      </a:r>
                    </a:p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 class I – CE</a:t>
                      </a:r>
                      <a:endParaRPr lang="fr-FR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1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</a:t>
                      </a:r>
                      <a:r>
                        <a:rPr lang="fr-FR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 care and rehabilitation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medical transportation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in isolation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Intensive care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Resuscitation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Gastrointestinal surgery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 room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A&amp;E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Maternity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use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PPE 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single use apron)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and dispose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guidelines. Do not flush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cause suffocation,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 of the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reach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fr-F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89254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87899" y="7949981"/>
            <a:ext cx="608220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Open the box and tear the first liner off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bedpan.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liner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protects the entire bedpan. The pad is at the bottom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covered pan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(absorption up to 600 ml/20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of biological fluids)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Position under the patient’s buttocks.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performs body functions.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Remove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used liner,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pull on the drawstrings and knot them. If necessary, tie a knot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itself. Dispose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in the household waste or according to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protocol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(hazardous waste in case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infections).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420688" y="5834557"/>
            <a:ext cx="6082201" cy="1971490"/>
            <a:chOff x="420688" y="5687902"/>
            <a:chExt cx="6389048" cy="2118145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0688" y="5687902"/>
              <a:ext cx="1532079" cy="2118145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03006" y="5687902"/>
              <a:ext cx="1540048" cy="2118145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9857">
                          <a14:foregroundMark x1="2582" y1="3050" x2="1435" y2="43355"/>
                          <a14:foregroundMark x1="16643" y1="43791" x2="25108" y2="21351"/>
                          <a14:foregroundMark x1="28838" y1="37037" x2="13199" y2="3268"/>
                          <a14:foregroundMark x1="44620" y1="44662" x2="43759" y2="3050"/>
                          <a14:foregroundMark x1="10473" y1="41394" x2="28694" y2="35294"/>
                          <a14:foregroundMark x1="38451" y1="63399" x2="96413" y2="97603"/>
                          <a14:foregroundMark x1="55380" y1="4793" x2="57245" y2="73203"/>
                          <a14:foregroundMark x1="64275" y1="68627" x2="92539" y2="35294"/>
                          <a14:foregroundMark x1="70014" y1="48366" x2="77044" y2="64924"/>
                          <a14:foregroundMark x1="63415" y1="15686" x2="85796" y2="33333"/>
                          <a14:foregroundMark x1="68867" y1="32462" x2="92826" y2="3050"/>
                          <a14:foregroundMark x1="86944" y1="30065" x2="81492" y2="10022"/>
                          <a14:foregroundMark x1="62697" y1="17647" x2="91535" y2="17211"/>
                          <a14:foregroundMark x1="45337" y1="82135" x2="51076" y2="84314"/>
                          <a14:foregroundMark x1="34864" y1="65359" x2="42324" y2="91939"/>
                          <a14:foregroundMark x1="69297" y1="5011" x2="79484" y2="15251"/>
                          <a14:foregroundMark x1="53515" y1="2397" x2="53515" y2="2397"/>
                          <a14:backgroundMark x1="51363" y1="4357" x2="49785" y2="5599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93293" y="5687902"/>
              <a:ext cx="3216443" cy="2118145"/>
            </a:xfrm>
            <a:prstGeom prst="rect">
              <a:avLst/>
            </a:prstGeom>
          </p:spPr>
        </p:pic>
      </p:grpSp>
      <p:sp>
        <p:nvSpPr>
          <p:cNvPr id="16" name="ZoneTexte 15"/>
          <p:cNvSpPr txBox="1"/>
          <p:nvPr/>
        </p:nvSpPr>
        <p:spPr>
          <a:xfrm>
            <a:off x="690613" y="5247712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For Use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98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000EC36C50844893D228605039768" ma:contentTypeVersion="11" ma:contentTypeDescription="Een nieuw document maken." ma:contentTypeScope="" ma:versionID="00058de4116225e62700d6f5fddbb249">
  <xsd:schema xmlns:xsd="http://www.w3.org/2001/XMLSchema" xmlns:xs="http://www.w3.org/2001/XMLSchema" xmlns:p="http://schemas.microsoft.com/office/2006/metadata/properties" xmlns:ns2="6328f8d4-39b8-4541-b59d-9c29b6fc76a6" targetNamespace="http://schemas.microsoft.com/office/2006/metadata/properties" ma:root="true" ma:fieldsID="9e3c4574ef2a6f581db7e643c2b06956" ns2:_="">
    <xsd:import namespace="6328f8d4-39b8-4541-b59d-9c29b6fc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8f8d4-39b8-4541-b59d-9c29b6fc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92BDCE-CC95-4258-962E-65AEBE02A0C1}"/>
</file>

<file path=customXml/itemProps2.xml><?xml version="1.0" encoding="utf-8"?>
<ds:datastoreItem xmlns:ds="http://schemas.openxmlformats.org/officeDocument/2006/customXml" ds:itemID="{8E2EFD34-E0D0-4392-A915-9E824CC737B5}"/>
</file>

<file path=customXml/itemProps3.xml><?xml version="1.0" encoding="utf-8"?>
<ds:datastoreItem xmlns:ds="http://schemas.openxmlformats.org/officeDocument/2006/customXml" ds:itemID="{F2A0A438-1CC9-4DC2-ABF3-9C41F4DBEAE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237</Words>
  <Application>Microsoft Office PowerPoint</Application>
  <PresentationFormat>Format A4 (210 x 297 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Valentina Alzetta</dc:creator>
  <cp:lastModifiedBy>Valentina Alzetta</cp:lastModifiedBy>
  <cp:revision>11</cp:revision>
  <dcterms:created xsi:type="dcterms:W3CDTF">2020-01-21T08:14:57Z</dcterms:created>
  <dcterms:modified xsi:type="dcterms:W3CDTF">2020-01-21T15:23:53Z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0x010100905000EC36C50844893D228605039768</vt:lpwstr>
  </property>
</Properties>
</file>